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2429" y="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95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7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1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917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45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4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4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6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16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5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BD79C-6A3E-42EC-833D-F60E091D9E5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2AF6C-247A-4C5F-8A9E-C0AB65C9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4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47" y="536447"/>
            <a:ext cx="6152505" cy="33326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031" y="6580632"/>
            <a:ext cx="1773936" cy="17739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3296" y="4437888"/>
            <a:ext cx="58643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Please Remember to replace this placeholder lesson study guide pdf file.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2112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12</Words>
  <Application>Microsoft Office PowerPoint</Application>
  <PresentationFormat>Letter Paper (8.5x11 in)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Cranfill</dc:creator>
  <cp:lastModifiedBy>Dave Cranfill</cp:lastModifiedBy>
  <cp:revision>1</cp:revision>
  <dcterms:created xsi:type="dcterms:W3CDTF">2026-01-21T17:07:56Z</dcterms:created>
  <dcterms:modified xsi:type="dcterms:W3CDTF">2026-01-21T17:12:22Z</dcterms:modified>
</cp:coreProperties>
</file>